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15E4-734B-A348-B401-D36A4C8FE399}" type="datetimeFigureOut">
              <a:rPr lang="en-IT" smtClean="0"/>
              <a:t>19/10/23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6B451-070C-9542-A669-9C61D19C8A2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559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9428F-3022-FD43-8C8B-E53C761B1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E2078F-DD83-35CF-81D7-AA2EBD391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B90604-2CFB-24B2-133C-AD1AEEFF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8C200-7C81-9E40-A989-987858F8006E}" type="datetime1">
              <a:rPr lang="it-IT" smtClean="0"/>
              <a:t>19/10/23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260777-4491-4B82-FC53-0C153CC8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© Paolo Muccilli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529D62-112D-D8C6-AF4A-F5C4E4D4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79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791A5-1643-498B-00E5-6759747F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0354A0-23CB-1378-07C3-419D23C0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138CFF-EA0B-EFED-FC0B-49175428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2EC25-90B0-9A47-B5F2-167BB106513E}" type="datetime1">
              <a:rPr lang="it-IT" smtClean="0"/>
              <a:t>19/10/23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B781B7-55A8-4881-F86D-F8BC5E63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99D55D-FD08-7489-5F15-4CF4920E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47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7775174-7771-F476-3CA9-0E23BB009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FD5A350-6281-3390-8D3F-3C105A437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10E697-0EA8-7D38-7308-E9007C40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9254-7232-C642-BCF3-58C98FC323C2}" type="datetime1">
              <a:rPr lang="it-IT" smtClean="0"/>
              <a:t>19/10/23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6C47B6-E881-22E5-38DB-FBF36887E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39A175-3A52-F183-655A-1FAE4282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83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1F0067-0545-0508-580D-D9C9D886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B8D0FF-35A9-6A8B-C167-D345F73C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4151DC-5283-AC72-5E47-82978F41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0465-BC5B-C747-AC1B-AA35944F19C6}" type="datetime1">
              <a:rPr lang="it-IT" smtClean="0"/>
              <a:t>19/10/23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0BAC08-405D-AEBA-E831-C4797939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CF8652-9259-D75C-83B7-5FD30D05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13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47A367-E7EF-01CB-8755-01ABC478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7CECC5-C4BA-FC49-021F-D3E056C23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A641CA-E9A4-2AA7-84EE-FBA6E256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3BC5-CBCE-154F-BE03-8B29D2100C3F}" type="datetime1">
              <a:rPr lang="it-IT" smtClean="0"/>
              <a:t>19/10/23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BD60F-561F-712A-FEE1-ED960B5D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1BFB89-74EC-C43A-10C7-967D7B23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22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D70FC3-6D17-8705-D906-C04802E9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89E03-49E5-AA07-C719-713E38426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C891E1-FAB9-7D5A-B9AC-3E563042F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DB46E8-82EF-1E8C-A487-45AB19BC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32D8-DA8D-E14F-A545-83DAD5F80C6D}" type="datetime1">
              <a:rPr lang="it-IT" smtClean="0"/>
              <a:t>19/10/23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72B059-F341-4003-EEDD-055BE1A2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489326-E449-4557-0032-95D65193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45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F4643-F72C-9630-837B-6108ABA6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09B005-2F5E-3B89-F01E-446BA4BF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F2A940-D503-338F-8A2F-643F33F78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545730-353B-3E26-6256-B4E254CE0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68342C-90CC-D3CA-73CE-B7B4C023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81DAE4C-0AB7-0C43-C047-EAB1D272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CB4DB-C2C6-5445-BD3E-1F0C57BCB4F8}" type="datetime1">
              <a:rPr lang="it-IT" smtClean="0"/>
              <a:t>19/10/23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788F874-0460-BA41-916C-610C6B97A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E3B48D-0005-ECC4-F7CE-89DBB401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83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EAE6C-3EF4-4091-B8B5-09F5B84A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69C271A-0449-D57E-3CF7-7A519722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CFEA2-23D6-204D-A085-A8C75F009D37}" type="datetime1">
              <a:rPr lang="it-IT" smtClean="0"/>
              <a:t>19/10/23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C3C28A-E6E7-0DE2-5DF5-24AC6D57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0C6134-A7F3-2B3C-0062-93F6E85A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78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3E0412B-C250-0D1E-CEDC-C68E4A93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F610-24AE-3241-9060-B6A0134DB3A7}" type="datetime1">
              <a:rPr lang="it-IT" smtClean="0"/>
              <a:t>19/10/23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22A2EBA-57AD-A5EA-5986-A4E0599A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4A09F-4021-8BF1-90F9-A1205F33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96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A50DE8-6DD2-1438-AFEF-5AE4CC77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D74DB6-BEC9-66FE-E2DC-01A31179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18B531-FB44-4977-E1D1-E1C6F697C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4DFD2B-970C-3F07-765A-7AB9B077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29B5D-6D63-9142-861C-FB80EA568892}" type="datetime1">
              <a:rPr lang="it-IT" smtClean="0"/>
              <a:t>19/10/23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E3241F-86A1-9D39-C55D-599DB859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0167CF-127D-CC34-CD5A-66094B83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1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DB7A6D-89F2-3AA3-EC9F-CCBD383C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374C04E-9323-C284-DB4D-60E252D35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7CD42C-B2ED-C545-2299-AACD1B53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21298B-2725-36C0-05C4-1AABD90B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D568-C4F4-D843-9CF5-84D6661CC053}" type="datetime1">
              <a:rPr lang="it-IT" smtClean="0"/>
              <a:t>19/10/23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9C35A0-B7A1-18A6-8CC2-71115CC1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80792-DD10-793A-8D9F-51592865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326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58890F2-82E3-2BC1-4795-E88CABBD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9995E3-D04C-FE93-B181-AA4F79005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47C9B-BB06-1623-755E-07C74DCA7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67875-3C35-984B-9C57-4549F624C03D}" type="datetime1">
              <a:rPr lang="it-IT" smtClean="0"/>
              <a:t>19/10/23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CC95CB-51DA-7ACC-D150-605DEEE80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© Paolo Muccilli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42832A-5D4D-1D6E-710D-2659F633E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AA69A-28B3-46C2-8BB3-3B433D245E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78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44F08-9FA0-55B5-A2D3-1866D1B3C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9819"/>
            <a:ext cx="9144000" cy="773493"/>
          </a:xfrm>
        </p:spPr>
        <p:txBody>
          <a:bodyPr>
            <a:normAutofit fontScale="90000"/>
          </a:bodyPr>
          <a:lstStyle/>
          <a:p>
            <a:r>
              <a:rPr lang="it-IT" sz="5400" dirty="0" err="1"/>
              <a:t>Problem</a:t>
            </a:r>
            <a:r>
              <a:rPr lang="it-IT" sz="5400" dirty="0"/>
              <a:t>: n friends (</a:t>
            </a:r>
            <a:r>
              <a:rPr lang="it-IT" sz="5400" dirty="0" err="1"/>
              <a:t>variations</a:t>
            </a:r>
            <a:r>
              <a:rPr lang="it-IT" dirty="0"/>
              <a:t>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A03292-ABB1-C6A1-3353-9C1867DF7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0541" y="3594871"/>
            <a:ext cx="5351930" cy="1075741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3600" dirty="0"/>
              <a:t>Odd </a:t>
            </a:r>
            <a:r>
              <a:rPr lang="it-IT" sz="3600" dirty="0" err="1"/>
              <a:t>number</a:t>
            </a:r>
            <a:r>
              <a:rPr lang="it-IT" sz="3600" dirty="0"/>
              <a:t> of </a:t>
            </a:r>
            <a:r>
              <a:rPr lang="it-IT" sz="3600" dirty="0" err="1"/>
              <a:t>students</a:t>
            </a:r>
            <a:r>
              <a:rPr lang="it-IT" sz="36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pic>
        <p:nvPicPr>
          <p:cNvPr id="17" name="Immagine 16" descr="Immagine che contiene cartone animato, clipart, disegno, Cartoni animati&#10;&#10;Descrizione generata automaticamente">
            <a:extLst>
              <a:ext uri="{FF2B5EF4-FFF2-40B4-BE49-F238E27FC236}">
                <a16:creationId xmlns:a16="http://schemas.microsoft.com/office/drawing/2014/main" id="{CCF4BC58-78C7-3CA3-CC7B-026BD5837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296" y="1482063"/>
            <a:ext cx="2434528" cy="52927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8A877-9278-3D6C-1220-BC50E34F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52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diagramma, mappa, linea, testo&#10;&#10;Descrizione generata automaticamente">
            <a:extLst>
              <a:ext uri="{FF2B5EF4-FFF2-40B4-BE49-F238E27FC236}">
                <a16:creationId xmlns:a16="http://schemas.microsoft.com/office/drawing/2014/main" id="{B3F76EBD-E440-ED2F-262F-C6826DFCE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859"/>
            <a:ext cx="6094164" cy="4091082"/>
          </a:xfrm>
        </p:spPr>
      </p:pic>
      <p:pic>
        <p:nvPicPr>
          <p:cNvPr id="7" name="Immagine 6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75337373-EBEA-4A90-CA01-948A2D25D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3859"/>
            <a:ext cx="6094164" cy="409108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54A826-B321-8C73-EE84-DA734DFCD132}"/>
              </a:ext>
            </a:extLst>
          </p:cNvPr>
          <p:cNvSpPr txBox="1"/>
          <p:nvPr/>
        </p:nvSpPr>
        <p:spPr>
          <a:xfrm>
            <a:off x="542183" y="923365"/>
            <a:ext cx="497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8 friends </a:t>
            </a:r>
            <a:r>
              <a:rPr lang="it-IT" sz="3600" dirty="0" err="1"/>
              <a:t>problem</a:t>
            </a:r>
            <a:endParaRPr lang="it-IT" sz="3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0FCB18-EAB4-2D9E-90FA-D4A9AB417D51}"/>
              </a:ext>
            </a:extLst>
          </p:cNvPr>
          <p:cNvSpPr txBox="1"/>
          <p:nvPr/>
        </p:nvSpPr>
        <p:spPr>
          <a:xfrm>
            <a:off x="6320118" y="923365"/>
            <a:ext cx="497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10 friends </a:t>
            </a:r>
            <a:r>
              <a:rPr lang="it-IT" sz="3600" dirty="0" err="1"/>
              <a:t>problem</a:t>
            </a:r>
            <a:endParaRPr lang="it-IT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B5A26D-AC1D-B5F2-0EBD-9D16B66D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20605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1A2843-3DC7-E88D-347A-52EE4A73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final</a:t>
            </a:r>
            <a:r>
              <a:rPr lang="it-IT" dirty="0"/>
              <a:t> challenge</a:t>
            </a:r>
          </a:p>
        </p:txBody>
      </p:sp>
      <p:pic>
        <p:nvPicPr>
          <p:cNvPr id="5" name="Segnaposto contenuto 4" descr="Immagine che contiene ruota, trasporto, veicolo, Veicolo terrestre&#10;&#10;Descrizione generata automaticamente">
            <a:extLst>
              <a:ext uri="{FF2B5EF4-FFF2-40B4-BE49-F238E27FC236}">
                <a16:creationId xmlns:a16="http://schemas.microsoft.com/office/drawing/2014/main" id="{3EDE4F4D-D9BC-2ADA-E4C7-EB1A1EBF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09" y="1690688"/>
            <a:ext cx="6923382" cy="462792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64A66-889A-376C-155E-330BD839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379105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7E3C62-49EC-DA1B-95CA-2C6D0EED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More </a:t>
            </a:r>
            <a:r>
              <a:rPr lang="it-IT" dirty="0" err="1"/>
              <a:t>fun</a:t>
            </a:r>
            <a:r>
              <a:rPr lang="it-IT" dirty="0"/>
              <a:t> with </a:t>
            </a:r>
            <a:r>
              <a:rPr lang="it-IT" dirty="0" err="1"/>
              <a:t>combinatorics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  <p:pic>
        <p:nvPicPr>
          <p:cNvPr id="5" name="Segnaposto contenuto 4" descr="Immagine che contiene testo, schermata, linea&#10;&#10;Descrizione generata automaticamente">
            <a:extLst>
              <a:ext uri="{FF2B5EF4-FFF2-40B4-BE49-F238E27FC236}">
                <a16:creationId xmlns:a16="http://schemas.microsoft.com/office/drawing/2014/main" id="{9E033763-BDAA-1AF5-040E-312394BBD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2460"/>
            <a:ext cx="10515600" cy="1380172"/>
          </a:xfrm>
        </p:spPr>
      </p:pic>
      <p:pic>
        <p:nvPicPr>
          <p:cNvPr id="7" name="Immagine 6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89E35021-BAC8-E8CC-9887-5576AAD5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33" y="3205923"/>
            <a:ext cx="3200019" cy="31860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0ACBEF-2D25-E095-524A-BC904F52D0D4}"/>
              </a:ext>
            </a:extLst>
          </p:cNvPr>
          <p:cNvSpPr txBox="1"/>
          <p:nvPr/>
        </p:nvSpPr>
        <p:spPr>
          <a:xfrm>
            <a:off x="5266944" y="3501262"/>
            <a:ext cx="545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Starting</a:t>
            </a:r>
            <a:r>
              <a:rPr lang="it-IT" dirty="0"/>
              <a:t> to </a:t>
            </a:r>
            <a:r>
              <a:rPr lang="it-IT" dirty="0" err="1"/>
              <a:t>feel</a:t>
            </a:r>
            <a:r>
              <a:rPr lang="it-IT" dirty="0"/>
              <a:t> like </a:t>
            </a:r>
            <a:r>
              <a:rPr lang="it-IT" dirty="0" err="1"/>
              <a:t>this</a:t>
            </a:r>
            <a:r>
              <a:rPr lang="it-IT" dirty="0"/>
              <a:t> guy</a:t>
            </a:r>
          </a:p>
        </p:txBody>
      </p:sp>
      <p:pic>
        <p:nvPicPr>
          <p:cNvPr id="12" name="Immagine 11" descr="Immagine che contiene cibo, piatto, pasta, Cucina&#10;&#10;Descrizione generata automaticamente">
            <a:extLst>
              <a:ext uri="{FF2B5EF4-FFF2-40B4-BE49-F238E27FC236}">
                <a16:creationId xmlns:a16="http://schemas.microsoft.com/office/drawing/2014/main" id="{A911A228-181E-8C49-3CF6-8CCCF052C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2" y="4214301"/>
            <a:ext cx="2909391" cy="19304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DE398-D881-8EAD-2409-E91AEA2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403364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C77FA-E301-7807-E31B-C4020B96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/>
              <a:t>50 friends </a:t>
            </a:r>
            <a:r>
              <a:rPr lang="it-IT" sz="5400" dirty="0" err="1"/>
              <a:t>problem</a:t>
            </a:r>
            <a:endParaRPr lang="it-IT" sz="5400" dirty="0"/>
          </a:p>
        </p:txBody>
      </p:sp>
      <p:pic>
        <p:nvPicPr>
          <p:cNvPr id="5" name="Segnaposto contenuto 4" descr="Immagine che contiene testo, schermata, schermo&#10;&#10;Descrizione generata automaticamente">
            <a:extLst>
              <a:ext uri="{FF2B5EF4-FFF2-40B4-BE49-F238E27FC236}">
                <a16:creationId xmlns:a16="http://schemas.microsoft.com/office/drawing/2014/main" id="{A61563EB-F5D9-057A-611A-55DB53AD8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4" y="1690688"/>
            <a:ext cx="4782688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6C6C8F-1277-D743-C4A5-3A5420DEDEA1}"/>
              </a:ext>
            </a:extLst>
          </p:cNvPr>
          <p:cNvSpPr txBox="1"/>
          <p:nvPr/>
        </p:nvSpPr>
        <p:spPr>
          <a:xfrm>
            <a:off x="5608320" y="3077062"/>
            <a:ext cx="6352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4 </a:t>
            </a:r>
            <a:r>
              <a:rPr lang="it-IT" sz="2400" dirty="0" err="1"/>
              <a:t>seats</a:t>
            </a:r>
            <a:r>
              <a:rPr lang="it-IT" sz="2400" dirty="0"/>
              <a:t> bike </a:t>
            </a:r>
            <a:r>
              <a:rPr lang="it-IT" sz="2400" dirty="0" err="1"/>
              <a:t>has</a:t>
            </a:r>
            <a:r>
              <a:rPr lang="it-IT" sz="2400" dirty="0"/>
              <a:t> the </a:t>
            </a:r>
            <a:r>
              <a:rPr lang="it-IT" sz="2400" dirty="0" err="1"/>
              <a:t>solution</a:t>
            </a:r>
            <a:r>
              <a:rPr lang="it-IT" sz="2400" dirty="0"/>
              <a:t> for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number</a:t>
            </a:r>
            <a:r>
              <a:rPr lang="it-IT" sz="2400" dirty="0"/>
              <a:t> of friends </a:t>
            </a:r>
            <a:r>
              <a:rPr lang="it-IT" sz="2400" dirty="0" err="1"/>
              <a:t>since</a:t>
            </a:r>
            <a:r>
              <a:rPr lang="it-IT" sz="2400" dirty="0"/>
              <a:t> I can just take 4 people and go back with 2 and </a:t>
            </a:r>
            <a:r>
              <a:rPr lang="it-IT" sz="2400" dirty="0" err="1"/>
              <a:t>keep</a:t>
            </a:r>
            <a:r>
              <a:rPr lang="it-IT" sz="2400" dirty="0"/>
              <a:t> </a:t>
            </a:r>
            <a:r>
              <a:rPr lang="it-IT" sz="2400" dirty="0" err="1"/>
              <a:t>repeating</a:t>
            </a:r>
            <a:r>
              <a:rPr lang="it-IT" sz="2400" dirty="0"/>
              <a:t> the </a:t>
            </a:r>
            <a:r>
              <a:rPr lang="it-IT" sz="2400" dirty="0" err="1"/>
              <a:t>process</a:t>
            </a:r>
            <a:r>
              <a:rPr lang="it-IT" sz="2400" dirty="0"/>
              <a:t> </a:t>
            </a:r>
            <a:r>
              <a:rPr lang="it-IT" sz="2400" dirty="0" err="1"/>
              <a:t>until</a:t>
            </a:r>
            <a:r>
              <a:rPr lang="it-IT" sz="2400" dirty="0"/>
              <a:t> </a:t>
            </a:r>
            <a:r>
              <a:rPr lang="it-IT" sz="2400" dirty="0" err="1"/>
              <a:t>everyone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the pub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22682-55A3-E2F2-527A-8392053A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206557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F0D44D-410D-8F24-FFF3-1256168E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THE END</a:t>
            </a:r>
          </a:p>
        </p:txBody>
      </p:sp>
      <p:pic>
        <p:nvPicPr>
          <p:cNvPr id="5" name="Segnaposto contenuto 4" descr="Immagine che contiene persona, Viso umano, vestiti, erba&#10;&#10;Descrizione generata automaticamente">
            <a:extLst>
              <a:ext uri="{FF2B5EF4-FFF2-40B4-BE49-F238E27FC236}">
                <a16:creationId xmlns:a16="http://schemas.microsoft.com/office/drawing/2014/main" id="{BFE732A4-AF97-F916-2F44-565B982B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82" y="1690688"/>
            <a:ext cx="8449235" cy="475269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34358-DB44-6CC3-2317-0299929B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204289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D937BC7-6B4D-9ABA-2DCF-8FA79D159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935"/>
            <a:ext cx="12192000" cy="1876424"/>
          </a:xfrm>
        </p:spPr>
      </p:pic>
      <p:pic>
        <p:nvPicPr>
          <p:cNvPr id="7" name="Immagine 6" descr="Immagine che contiene cartone animato, sorriso, pupazzo di neve&#10;&#10;Descrizione generata automaticamente">
            <a:extLst>
              <a:ext uri="{FF2B5EF4-FFF2-40B4-BE49-F238E27FC236}">
                <a16:creationId xmlns:a16="http://schemas.microsoft.com/office/drawing/2014/main" id="{5C5945C1-AA90-547E-F2CD-745917E9A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7" y="3213847"/>
            <a:ext cx="3725956" cy="372595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F04A8E-68D5-29E8-7391-C75F92068FE1}"/>
              </a:ext>
            </a:extLst>
          </p:cNvPr>
          <p:cNvSpPr txBox="1"/>
          <p:nvPr/>
        </p:nvSpPr>
        <p:spPr>
          <a:xfrm>
            <a:off x="2355476" y="419481"/>
            <a:ext cx="748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Little </a:t>
            </a:r>
            <a:r>
              <a:rPr lang="it-IT" sz="4800" dirty="0" err="1"/>
              <a:t>tricks</a:t>
            </a:r>
            <a:r>
              <a:rPr lang="it-IT" sz="4800" dirty="0"/>
              <a:t> to </a:t>
            </a:r>
            <a:r>
              <a:rPr lang="it-IT" sz="4800" dirty="0" err="1"/>
              <a:t>adapt</a:t>
            </a:r>
            <a:r>
              <a:rPr lang="it-IT" sz="4800" dirty="0"/>
              <a:t> the code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CDB87C-759D-7156-A21D-17527D5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345787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cartone animato, giocattolo, giallo, indossare&#10;&#10;Descrizione generata automaticamente">
            <a:extLst>
              <a:ext uri="{FF2B5EF4-FFF2-40B4-BE49-F238E27FC236}">
                <a16:creationId xmlns:a16="http://schemas.microsoft.com/office/drawing/2014/main" id="{08A0AA5D-BD44-246E-A0E6-ED524C42D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04" y="4469747"/>
            <a:ext cx="4029657" cy="2184074"/>
          </a:xfrm>
        </p:spPr>
      </p:pic>
      <p:pic>
        <p:nvPicPr>
          <p:cNvPr id="7" name="Immagine 6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11CAD6C0-FBE0-2C81-E6C6-7196E014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7" y="233082"/>
            <a:ext cx="7008430" cy="47048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86377E-D321-A95E-B3D2-89E0DF37C58C}"/>
              </a:ext>
            </a:extLst>
          </p:cNvPr>
          <p:cNvSpPr txBox="1"/>
          <p:nvPr/>
        </p:nvSpPr>
        <p:spPr>
          <a:xfrm>
            <a:off x="7746604" y="1893004"/>
            <a:ext cx="3925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9 friends </a:t>
            </a:r>
            <a:r>
              <a:rPr lang="it-IT" sz="2800" dirty="0" err="1"/>
              <a:t>problem</a:t>
            </a:r>
            <a:r>
              <a:rPr lang="it-IT" sz="2800" dirty="0"/>
              <a:t> </a:t>
            </a:r>
            <a:r>
              <a:rPr lang="it-IT" sz="2800" dirty="0" err="1"/>
              <a:t>has</a:t>
            </a:r>
            <a:r>
              <a:rPr lang="it-IT" sz="2800" dirty="0"/>
              <a:t> a </a:t>
            </a:r>
            <a:r>
              <a:rPr lang="it-IT" sz="2800" dirty="0" err="1"/>
              <a:t>solution</a:t>
            </a:r>
            <a:r>
              <a:rPr lang="it-IT" sz="2800" dirty="0"/>
              <a:t> </a:t>
            </a:r>
            <a:r>
              <a:rPr lang="it-IT" sz="2800" dirty="0" err="1"/>
              <a:t>while</a:t>
            </a:r>
            <a:r>
              <a:rPr lang="it-IT" sz="2800" dirty="0"/>
              <a:t> </a:t>
            </a: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no </a:t>
            </a:r>
            <a:r>
              <a:rPr lang="it-IT" sz="2800" dirty="0" err="1"/>
              <a:t>solution</a:t>
            </a:r>
            <a:r>
              <a:rPr lang="it-IT" sz="2800" dirty="0"/>
              <a:t> with 8 friends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298F65-0695-31B8-A5D8-632973BD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296358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6E0440-EB74-EAF6-19F6-A81010AF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621" y="886293"/>
            <a:ext cx="7801225" cy="916828"/>
          </a:xfrm>
        </p:spPr>
        <p:txBody>
          <a:bodyPr>
            <a:normAutofit/>
          </a:bodyPr>
          <a:lstStyle/>
          <a:p>
            <a:pPr algn="ctr"/>
            <a:r>
              <a:rPr lang="it-IT" sz="4800" dirty="0"/>
              <a:t>Surfing the </a:t>
            </a:r>
            <a:r>
              <a:rPr lang="it-IT" sz="4800" dirty="0" err="1"/>
              <a:t>wave</a:t>
            </a:r>
            <a:r>
              <a:rPr lang="it-IT" sz="4800" dirty="0"/>
              <a:t> of </a:t>
            </a:r>
            <a:r>
              <a:rPr lang="it-IT" sz="4800" dirty="0" err="1"/>
              <a:t>excitement</a:t>
            </a:r>
            <a:endParaRPr lang="it-IT" sz="4800" dirty="0"/>
          </a:p>
        </p:txBody>
      </p:sp>
      <p:pic>
        <p:nvPicPr>
          <p:cNvPr id="13" name="Segnaposto contenuto 12" descr="Immagine che contiene disegno, dipinto, Arte bambini, illustrazione&#10;&#10;Descrizione generata automaticamente">
            <a:extLst>
              <a:ext uri="{FF2B5EF4-FFF2-40B4-BE49-F238E27FC236}">
                <a16:creationId xmlns:a16="http://schemas.microsoft.com/office/drawing/2014/main" id="{6544C338-C3EC-8365-9129-7A02F3025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4" y="259534"/>
            <a:ext cx="3858393" cy="2170346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8776AE-D9F1-0165-73FC-E043E8DE71FA}"/>
              </a:ext>
            </a:extLst>
          </p:cNvPr>
          <p:cNvSpPr txBox="1"/>
          <p:nvPr/>
        </p:nvSpPr>
        <p:spPr>
          <a:xfrm>
            <a:off x="1752600" y="4012622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/>
              <a:t>Let’s</a:t>
            </a:r>
            <a:r>
              <a:rPr lang="it-IT" sz="4800" dirty="0"/>
              <a:t> </a:t>
            </a:r>
            <a:r>
              <a:rPr lang="it-IT" sz="4800" dirty="0" err="1"/>
              <a:t>try</a:t>
            </a:r>
            <a:r>
              <a:rPr lang="it-IT" sz="4800" dirty="0"/>
              <a:t> with 51 friends!!!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4FCC8-7808-F8D5-B1E2-2ADC0842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154389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DF0CC-1856-8BAD-1E35-47CEA6B8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arte, modello, giallo, dipinto&#10;&#10;Descrizione generata automaticamente">
            <a:extLst>
              <a:ext uri="{FF2B5EF4-FFF2-40B4-BE49-F238E27FC236}">
                <a16:creationId xmlns:a16="http://schemas.microsoft.com/office/drawing/2014/main" id="{C9D88741-3A6E-E8F7-1190-215106972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82430-FB31-7B0D-7405-97720FA2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197438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A277A39-1933-6BD0-E5A7-27B4645C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8" y="4242110"/>
            <a:ext cx="2638793" cy="2248214"/>
          </a:xfrm>
          <a:prstGeom prst="rect">
            <a:avLst/>
          </a:prstGeom>
        </p:spPr>
      </p:pic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E749C8D4-CF10-8F2F-0A0D-E35DD9AD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2" y="89647"/>
            <a:ext cx="5875768" cy="3944471"/>
          </a:xfrm>
          <a:prstGeom prst="rect">
            <a:avLst/>
          </a:prstGeom>
        </p:spPr>
      </p:pic>
      <p:pic>
        <p:nvPicPr>
          <p:cNvPr id="9" name="Immagine 8" descr="Immagine che contiene testo, calzature&#10;&#10;Descrizione generata automaticamente">
            <a:extLst>
              <a:ext uri="{FF2B5EF4-FFF2-40B4-BE49-F238E27FC236}">
                <a16:creationId xmlns:a16="http://schemas.microsoft.com/office/drawing/2014/main" id="{6BFB21ED-0FFE-E575-89E5-9AF43907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41" y="3272155"/>
            <a:ext cx="5061117" cy="3397586"/>
          </a:xfrm>
          <a:prstGeom prst="rect">
            <a:avLst/>
          </a:prstGeom>
        </p:spPr>
      </p:pic>
      <p:pic>
        <p:nvPicPr>
          <p:cNvPr id="11" name="Immagine 10" descr="Immagine che contiene calore, Ambra, luce, fiamma&#10;&#10;Descrizione generata automaticamente">
            <a:extLst>
              <a:ext uri="{FF2B5EF4-FFF2-40B4-BE49-F238E27FC236}">
                <a16:creationId xmlns:a16="http://schemas.microsoft.com/office/drawing/2014/main" id="{5CFFEFB1-79C3-17F5-ED4E-78AFBE1BD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41" y="568156"/>
            <a:ext cx="4762462" cy="23812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65FEED-588F-8EE1-9139-7468905F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368584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1699E-BE60-06AD-BB89-397B5F3C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But…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solution</a:t>
            </a:r>
            <a:r>
              <a:rPr lang="it-IT" dirty="0"/>
              <a:t>!</a:t>
            </a:r>
          </a:p>
        </p:txBody>
      </p:sp>
      <p:pic>
        <p:nvPicPr>
          <p:cNvPr id="5" name="Segnaposto contenuto 4" descr="Immagine che contiene schermata, testo, schermo, Software multimediale&#10;&#10;Descrizione generata automaticamente">
            <a:extLst>
              <a:ext uri="{FF2B5EF4-FFF2-40B4-BE49-F238E27FC236}">
                <a16:creationId xmlns:a16="http://schemas.microsoft.com/office/drawing/2014/main" id="{ECC50760-9C0E-E317-766E-123FB24AA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89" y="1583040"/>
            <a:ext cx="5473398" cy="490983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4AD18-A2F7-B51F-8DEE-B384833D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306483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F01C7-8128-FAB3-ABB9-99821967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29" y="356161"/>
            <a:ext cx="1116554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6000" dirty="0" err="1"/>
              <a:t>What</a:t>
            </a:r>
            <a:r>
              <a:rPr lang="it-IT" sz="6000" dirty="0"/>
              <a:t> </a:t>
            </a:r>
            <a:r>
              <a:rPr lang="it-IT" sz="6000" dirty="0" err="1"/>
              <a:t>if</a:t>
            </a:r>
            <a:r>
              <a:rPr lang="it-IT" sz="6000" dirty="0"/>
              <a:t> the bike </a:t>
            </a:r>
            <a:r>
              <a:rPr lang="it-IT" sz="6000" dirty="0" err="1"/>
              <a:t>has</a:t>
            </a:r>
            <a:r>
              <a:rPr lang="it-IT" sz="6000" dirty="0"/>
              <a:t> more </a:t>
            </a:r>
            <a:r>
              <a:rPr lang="it-IT" sz="6000" dirty="0" err="1"/>
              <a:t>than</a:t>
            </a:r>
            <a:r>
              <a:rPr lang="it-IT" sz="6000" dirty="0"/>
              <a:t> 2 </a:t>
            </a:r>
            <a:r>
              <a:rPr lang="it-IT" sz="6000" dirty="0" err="1"/>
              <a:t>seats</a:t>
            </a:r>
            <a:r>
              <a:rPr lang="it-IT" sz="6000" dirty="0"/>
              <a:t>?</a:t>
            </a:r>
          </a:p>
        </p:txBody>
      </p:sp>
      <p:pic>
        <p:nvPicPr>
          <p:cNvPr id="7" name="Segnaposto contenuto 6" descr="Immagine che contiene ruota, Veicolo terrestre, pneumatico, veicolo&#10;&#10;Descrizione generata automaticamente">
            <a:extLst>
              <a:ext uri="{FF2B5EF4-FFF2-40B4-BE49-F238E27FC236}">
                <a16:creationId xmlns:a16="http://schemas.microsoft.com/office/drawing/2014/main" id="{700EAAD2-98A6-5C3A-C1CF-A6CA75A15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9" y="1807230"/>
            <a:ext cx="5928253" cy="4351338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B392905-C5BD-2F61-192C-60D14FF6CC77}"/>
              </a:ext>
            </a:extLst>
          </p:cNvPr>
          <p:cNvSpPr txBox="1"/>
          <p:nvPr/>
        </p:nvSpPr>
        <p:spPr>
          <a:xfrm>
            <a:off x="6768353" y="3382734"/>
            <a:ext cx="500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Trying</a:t>
            </a:r>
            <a:r>
              <a:rPr lang="it-IT" sz="3600" dirty="0"/>
              <a:t> the </a:t>
            </a:r>
            <a:r>
              <a:rPr lang="it-IT" sz="3600" dirty="0" err="1"/>
              <a:t>original</a:t>
            </a:r>
            <a:r>
              <a:rPr lang="it-IT" sz="3600" dirty="0"/>
              <a:t> </a:t>
            </a:r>
            <a:r>
              <a:rPr lang="it-IT" sz="3600" dirty="0" err="1"/>
              <a:t>problem</a:t>
            </a:r>
            <a:r>
              <a:rPr lang="it-IT" sz="3600" dirty="0"/>
              <a:t> with 3 </a:t>
            </a:r>
            <a:r>
              <a:rPr lang="it-IT" sz="3600" dirty="0" err="1"/>
              <a:t>seats</a:t>
            </a:r>
            <a:r>
              <a:rPr lang="it-IT" sz="3600" dirty="0"/>
              <a:t> bike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145B3-CC36-06CA-8D83-130BB9D5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372953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76E07-9B93-8A00-F6E1-B17B7871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 dirty="0"/>
              <a:t>Some more </a:t>
            </a:r>
            <a:r>
              <a:rPr lang="it-IT" sz="4800" dirty="0" err="1"/>
              <a:t>tricks</a:t>
            </a:r>
            <a:endParaRPr lang="it-IT" sz="4800" dirty="0"/>
          </a:p>
        </p:txBody>
      </p:sp>
      <p:pic>
        <p:nvPicPr>
          <p:cNvPr id="5" name="Segnaposto contenuto 4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374D317E-66E9-0A71-BA76-BD421FBFA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1838325"/>
          </a:xfrm>
        </p:spPr>
      </p:pic>
      <p:pic>
        <p:nvPicPr>
          <p:cNvPr id="7" name="Immagine 6" descr="Immagine che contiene clipart, Cartoni animati, Animazione, illustrazione&#10;&#10;Descrizione generata automaticamente">
            <a:extLst>
              <a:ext uri="{FF2B5EF4-FFF2-40B4-BE49-F238E27FC236}">
                <a16:creationId xmlns:a16="http://schemas.microsoft.com/office/drawing/2014/main" id="{8314066C-57B7-D947-7796-2620409BD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93" y="2636744"/>
            <a:ext cx="4444842" cy="40215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0013C-BC6F-B9A1-E20D-404EC120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© Paolo Muccilli</a:t>
            </a:r>
          </a:p>
        </p:txBody>
      </p:sp>
    </p:spTree>
    <p:extLst>
      <p:ext uri="{BB962C8B-B14F-4D97-AF65-F5344CB8AC3E}">
        <p14:creationId xmlns:p14="http://schemas.microsoft.com/office/powerpoint/2010/main" val="23554705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171</Words>
  <Application>Microsoft Macintosh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Problem: n friends (variations)</vt:lpstr>
      <vt:lpstr>PowerPoint Presentation</vt:lpstr>
      <vt:lpstr>PowerPoint Presentation</vt:lpstr>
      <vt:lpstr>Surfing the wave of excitement</vt:lpstr>
      <vt:lpstr>PowerPoint Presentation</vt:lpstr>
      <vt:lpstr>PowerPoint Presentation</vt:lpstr>
      <vt:lpstr>But…there is a solution!</vt:lpstr>
      <vt:lpstr>What if the bike has more than 2 seats?</vt:lpstr>
      <vt:lpstr>Some more tricks</vt:lpstr>
      <vt:lpstr>PowerPoint Presentation</vt:lpstr>
      <vt:lpstr>The final challenge</vt:lpstr>
      <vt:lpstr>More fun with combinatorics </vt:lpstr>
      <vt:lpstr>50 friends problem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Problem: n friends (variations)</dc:title>
  <dc:creator>Muccilli  Paolo</dc:creator>
  <cp:lastModifiedBy>Muccilli  Paolo</cp:lastModifiedBy>
  <cp:revision>5</cp:revision>
  <dcterms:created xsi:type="dcterms:W3CDTF">2023-10-11T21:27:18Z</dcterms:created>
  <dcterms:modified xsi:type="dcterms:W3CDTF">2023-10-19T21:13:16Z</dcterms:modified>
</cp:coreProperties>
</file>